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3182C"/>
    <a:srgbClr val="C75B12"/>
    <a:srgbClr val="006A4E"/>
    <a:srgbClr val="D14600"/>
    <a:srgbClr val="820263"/>
    <a:srgbClr val="157F1F"/>
    <a:srgbClr val="1C2B39"/>
    <a:srgbClr val="FDB714"/>
    <a:srgbClr val="A0D5F4"/>
    <a:srgbClr val="005A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C553A8-9ABE-4C58-9FA8-914463E7CCB3}" v="3" dt="2021-08-04T07:00:19.3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9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160" y="8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AD7467-26DA-4EEC-A4F5-1279B1BD86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07A321-223F-41CE-A797-C801C245496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AF1B0B-75C3-419F-8C58-965E2E1454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5CA3B-E3D8-4629-B341-526904C8E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BC5A1-DD0C-4F2D-A44C-6FFC621D13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16608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2BA942-EC80-46EC-A4F4-6510EC5270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0CA2E0C-AE6C-45B1-915D-9DF19DE376B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14EC17-FFB4-40FA-834A-7EC3A25647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85DEE-78F1-4EBD-8390-4B5EB4165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4DA671-A9A4-4125-BD5F-0C424956D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608148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3A3A16-F612-4E61-B0F7-3E2D8898FD9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2F286F-F10B-46E6-BA8E-8E01E2B827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2117A-172A-4675-A86E-71E73E0AD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4073A-8BEB-4A72-8227-883387E54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1A81D8-7423-4AB6-B2DA-2AA35110D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517327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01707C-D97C-4511-AD2B-53EDDBF396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740EB3-9DDB-4DE5-94AA-7F85BDEA6E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D4A826-7703-40B8-A75D-8A4FA71B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B49AE-7D3B-4493-8A1A-E0B601B92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60B499-C2E8-40FF-9349-C32AB1751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980703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85688-5D90-422A-B36A-CB8DFA09D0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160568-A318-41AD-A961-8DD33EC098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A03073-97EB-4801-8238-BF6BA0AC1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71EA5-C152-4F6F-A98C-3DA8D3A21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7A103-5AC0-4772-A2F7-97D132EF9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16045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D35AB-0AD2-4044-84E4-C51C39D7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6EAD07-7D09-43D8-8ECA-8CFED0C57F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301237-EC35-4F87-91CC-1A8A3B85DA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7B8A26-C0DA-471C-B8CE-A776FAEF2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87970C7-F4CB-42F0-A4EA-8410329FB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86AB82-8B94-48B0-8FC1-8AB923D889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2844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0B1170-3DF7-4FDB-9EA0-8D7E5A09A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78FBD1-871B-405D-94E7-6950017F49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68E7D85-C61E-472F-B2FC-957110B942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4A2F50-C67B-422E-B846-6A75CEF340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AD9A3A-8EEC-4366-B30C-9D239611404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57A6A40-4C7C-47EC-B9F3-683E23104B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FD5D9E-86F1-4ECB-B175-29093C6F9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17688C4-F94A-4170-A346-FC75F876D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94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49BBB3-0F8E-4B46-8F14-83DEEA5023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2D1139-2B20-402A-A84A-4A782BDD9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0225A1-16BD-4717-8A6B-363FC5459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AE7608-D1EA-4EEB-87BF-9DAF6579E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6370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B34BEC-5676-4669-B2D7-6A0C7BE0B7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4F4B7B8-06A5-4581-9BF8-324F7B7B6E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B656AE-12BD-4D8E-8F26-A83E431DB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0680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7A600-E1D9-4CEE-AF82-CB01E1BCA7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A679A6-1228-4FD6-8014-6ACA97D665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FDB6D7-CAC6-410A-94F1-29789118E0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CC9FED-2F5F-4D93-B29D-61069262A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83A9DC-049B-4ADD-A941-2003A4C9B3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A20CFC-9920-4729-800D-2A9B810EC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57311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2326A-7F64-40F7-8CA0-460E3E3B97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DB87C3-B83A-4848-8380-C9E4E52096B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5364ED-6A90-48EA-9EA8-0F0FA2C92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3C10C5-C629-4E25-8FF0-73734460B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51F310-BDFD-4D55-AB40-4BAC2C87C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22B14C-99C2-421E-AFE3-2DA732E588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5861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155247-3B9D-4857-84EE-D23F571F63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A16E96-8EAF-4396-BD81-C39166830D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A7D288-C59C-4654-AF5F-9C4B22356A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44E40-60CC-4968-8859-B35E6A9B6429}" type="datetimeFigureOut">
              <a:rPr lang="en-AU" smtClean="0"/>
              <a:t>5/1/2024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4F091-BDE9-42F2-BB1E-46AE0B8DF2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19078-0E86-4D1C-B172-EF8E3EBE6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27B75F-5479-4ACB-BD7B-7949AA751C85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389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BBF50DCC-6D45-4DF3-A3A8-A4EB3B1AA78D}"/>
              </a:ext>
            </a:extLst>
          </p:cNvPr>
          <p:cNvSpPr/>
          <p:nvPr/>
        </p:nvSpPr>
        <p:spPr>
          <a:xfrm>
            <a:off x="901235" y="3406061"/>
            <a:ext cx="3041373" cy="1157205"/>
          </a:xfrm>
          <a:prstGeom prst="rect">
            <a:avLst/>
          </a:prstGeom>
          <a:solidFill>
            <a:srgbClr val="0004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#000426</a:t>
            </a:r>
          </a:p>
          <a:p>
            <a:pPr algn="ctr"/>
            <a:r>
              <a:rPr lang="en-AU" dirty="0"/>
              <a:t>R0 G4 B38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6E8853-D83E-4E2B-B587-2C30BD0D7576}"/>
              </a:ext>
            </a:extLst>
          </p:cNvPr>
          <p:cNvSpPr txBox="1"/>
          <p:nvPr/>
        </p:nvSpPr>
        <p:spPr>
          <a:xfrm>
            <a:off x="1244254" y="795267"/>
            <a:ext cx="2355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solidFill>
                  <a:srgbClr val="000425"/>
                </a:solidFill>
              </a:rPr>
              <a:t>Primary colour palette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6BB4D9D-F15D-1941-973C-9946BC45B010}"/>
              </a:ext>
            </a:extLst>
          </p:cNvPr>
          <p:cNvSpPr/>
          <p:nvPr/>
        </p:nvSpPr>
        <p:spPr>
          <a:xfrm>
            <a:off x="901236" y="1991259"/>
            <a:ext cx="3041373" cy="1157204"/>
          </a:xfrm>
          <a:prstGeom prst="rect">
            <a:avLst/>
          </a:prstGeom>
          <a:solidFill>
            <a:srgbClr val="DB3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#DB3830</a:t>
            </a:r>
          </a:p>
          <a:p>
            <a:pPr algn="ctr"/>
            <a:r>
              <a:rPr lang="en-AU" dirty="0"/>
              <a:t>R219 G56 B48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BE164AD-C9FD-2D43-942F-33D31D9FC306}"/>
              </a:ext>
            </a:extLst>
          </p:cNvPr>
          <p:cNvSpPr/>
          <p:nvPr/>
        </p:nvSpPr>
        <p:spPr>
          <a:xfrm>
            <a:off x="901234" y="4824403"/>
            <a:ext cx="3041374" cy="1157205"/>
          </a:xfrm>
          <a:prstGeom prst="rect">
            <a:avLst/>
          </a:prstGeom>
          <a:solidFill>
            <a:srgbClr val="757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/>
              <a:t>#757679</a:t>
            </a:r>
          </a:p>
          <a:p>
            <a:pPr algn="ctr"/>
            <a:r>
              <a:rPr lang="en-AU" dirty="0"/>
              <a:t>R117 G118 B121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A5F4AA4-5FBA-8F4F-BF0D-DAA71F492AC6}"/>
              </a:ext>
            </a:extLst>
          </p:cNvPr>
          <p:cNvSpPr txBox="1"/>
          <p:nvPr/>
        </p:nvSpPr>
        <p:spPr>
          <a:xfrm>
            <a:off x="4915020" y="856318"/>
            <a:ext cx="65816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/>
              <a:t>Secondary colour palette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F20F9B-0CD4-B14A-ADAE-B46AB91DB5D2}"/>
              </a:ext>
            </a:extLst>
          </p:cNvPr>
          <p:cNvSpPr/>
          <p:nvPr/>
        </p:nvSpPr>
        <p:spPr>
          <a:xfrm>
            <a:off x="7153612" y="1759670"/>
            <a:ext cx="1896070" cy="916834"/>
          </a:xfrm>
          <a:prstGeom prst="rect">
            <a:avLst/>
          </a:prstGeom>
          <a:solidFill>
            <a:srgbClr val="1C2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#1C2B39</a:t>
            </a:r>
          </a:p>
          <a:p>
            <a:pPr algn="ctr"/>
            <a:r>
              <a:rPr lang="en-AU" sz="1500" dirty="0"/>
              <a:t>R28 G43 B57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6EE5F5-F757-FF4C-9459-C135694F2110}"/>
              </a:ext>
            </a:extLst>
          </p:cNvPr>
          <p:cNvSpPr/>
          <p:nvPr/>
        </p:nvSpPr>
        <p:spPr>
          <a:xfrm>
            <a:off x="5075658" y="1754410"/>
            <a:ext cx="1896070" cy="916834"/>
          </a:xfrm>
          <a:prstGeom prst="rect">
            <a:avLst/>
          </a:prstGeom>
          <a:solidFill>
            <a:srgbClr val="A0281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#A02816</a:t>
            </a:r>
          </a:p>
          <a:p>
            <a:pPr algn="ctr"/>
            <a:r>
              <a:rPr lang="en-AU" sz="1500" dirty="0"/>
              <a:t>R160 G40 B22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B751DE-3309-6242-BA94-F23C48FAE249}"/>
              </a:ext>
            </a:extLst>
          </p:cNvPr>
          <p:cNvSpPr/>
          <p:nvPr/>
        </p:nvSpPr>
        <p:spPr>
          <a:xfrm>
            <a:off x="9237828" y="1754410"/>
            <a:ext cx="1896069" cy="916834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#000000</a:t>
            </a:r>
          </a:p>
          <a:p>
            <a:pPr algn="ctr"/>
            <a:r>
              <a:rPr lang="en-AU" sz="1500" dirty="0"/>
              <a:t>R0 G0 B0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6FD2A0-20A9-F344-BF6F-7ABFB2BD3F5B}"/>
              </a:ext>
            </a:extLst>
          </p:cNvPr>
          <p:cNvSpPr txBox="1"/>
          <p:nvPr/>
        </p:nvSpPr>
        <p:spPr>
          <a:xfrm>
            <a:off x="5075658" y="1194871"/>
            <a:ext cx="6058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WCAG 2.0 compliant for all text and graphical elements.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88F5EA-369C-1D46-A092-E25C1EBBA3DE}"/>
              </a:ext>
            </a:extLst>
          </p:cNvPr>
          <p:cNvSpPr txBox="1"/>
          <p:nvPr/>
        </p:nvSpPr>
        <p:spPr>
          <a:xfrm>
            <a:off x="5784755" y="2994816"/>
            <a:ext cx="46337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WCAG 2.0 compliant when used as a background to black/navy text or as graphical elements against white.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F32FAA-565E-FD4B-B798-36FA2204A280}"/>
              </a:ext>
            </a:extLst>
          </p:cNvPr>
          <p:cNvSpPr txBox="1"/>
          <p:nvPr/>
        </p:nvSpPr>
        <p:spPr>
          <a:xfrm>
            <a:off x="901234" y="1194871"/>
            <a:ext cx="30242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WCAG 2.0 compliant for all text and graphical elements.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2E871AE-04F9-0241-9D4F-2D59512A9FE3}"/>
              </a:ext>
            </a:extLst>
          </p:cNvPr>
          <p:cNvSpPr/>
          <p:nvPr/>
        </p:nvSpPr>
        <p:spPr>
          <a:xfrm>
            <a:off x="7153612" y="3736751"/>
            <a:ext cx="1896070" cy="916834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#FDB714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R253 G183 B20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1ABB150-F230-A646-AFB4-53D3121FF2F5}"/>
              </a:ext>
            </a:extLst>
          </p:cNvPr>
          <p:cNvSpPr/>
          <p:nvPr/>
        </p:nvSpPr>
        <p:spPr>
          <a:xfrm>
            <a:off x="5075658" y="3731491"/>
            <a:ext cx="1896070" cy="916834"/>
          </a:xfrm>
          <a:prstGeom prst="rect">
            <a:avLst/>
          </a:prstGeom>
          <a:solidFill>
            <a:srgbClr val="F7941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#F7941D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R247 G148 B29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EA0002C-3FB0-8944-9FFA-BCE0372E12E1}"/>
              </a:ext>
            </a:extLst>
          </p:cNvPr>
          <p:cNvSpPr/>
          <p:nvPr/>
        </p:nvSpPr>
        <p:spPr>
          <a:xfrm>
            <a:off x="9237828" y="3731491"/>
            <a:ext cx="1896069" cy="916834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#BCBEC0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R188 G190 B192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1A856B-B150-AD4F-A898-BF661F6128A3}"/>
              </a:ext>
            </a:extLst>
          </p:cNvPr>
          <p:cNvSpPr/>
          <p:nvPr/>
        </p:nvSpPr>
        <p:spPr>
          <a:xfrm>
            <a:off x="7153612" y="5064774"/>
            <a:ext cx="1896070" cy="916834"/>
          </a:xfrm>
          <a:prstGeom prst="rect">
            <a:avLst/>
          </a:prstGeom>
          <a:solidFill>
            <a:srgbClr val="A0D5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#A0D5F4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R161 G212 B243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FC4E42B-2CC7-3B4A-AA3F-4CEBE00CC32B}"/>
              </a:ext>
            </a:extLst>
          </p:cNvPr>
          <p:cNvSpPr/>
          <p:nvPr/>
        </p:nvSpPr>
        <p:spPr>
          <a:xfrm>
            <a:off x="5075658" y="5064774"/>
            <a:ext cx="1896070" cy="916834"/>
          </a:xfrm>
          <a:prstGeom prst="rect">
            <a:avLst/>
          </a:prstGeom>
          <a:solidFill>
            <a:srgbClr val="00AA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#00AAE7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R0 G170 B231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CE06EB6-9B8E-104C-A205-50FCED97131A}"/>
              </a:ext>
            </a:extLst>
          </p:cNvPr>
          <p:cNvSpPr/>
          <p:nvPr/>
        </p:nvSpPr>
        <p:spPr>
          <a:xfrm>
            <a:off x="9237828" y="5064774"/>
            <a:ext cx="1896069" cy="916834"/>
          </a:xfrm>
          <a:prstGeom prst="rect">
            <a:avLst/>
          </a:prstGeom>
          <a:solidFill>
            <a:srgbClr val="E6E7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#E6E7E8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R230 G231 B232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7313A44-A406-574A-BD82-62F4D960D4EB}"/>
              </a:ext>
            </a:extLst>
          </p:cNvPr>
          <p:cNvCxnSpPr>
            <a:cxnSpLocks/>
          </p:cNvCxnSpPr>
          <p:nvPr/>
        </p:nvCxnSpPr>
        <p:spPr>
          <a:xfrm>
            <a:off x="4485501" y="679622"/>
            <a:ext cx="0" cy="5523470"/>
          </a:xfrm>
          <a:prstGeom prst="line">
            <a:avLst/>
          </a:prstGeom>
          <a:ln w="12700">
            <a:solidFill>
              <a:srgbClr val="BCBE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7948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FF6E8853-D83E-4E2B-B587-2C30BD0D7576}"/>
              </a:ext>
            </a:extLst>
          </p:cNvPr>
          <p:cNvSpPr txBox="1"/>
          <p:nvPr/>
        </p:nvSpPr>
        <p:spPr>
          <a:xfrm>
            <a:off x="901234" y="795267"/>
            <a:ext cx="10232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b="1" dirty="0">
                <a:solidFill>
                  <a:srgbClr val="000425"/>
                </a:solidFill>
              </a:rPr>
              <a:t>States &amp; Territories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CF20F9B-0CD4-B14A-ADAE-B46AB91DB5D2}"/>
              </a:ext>
            </a:extLst>
          </p:cNvPr>
          <p:cNvSpPr/>
          <p:nvPr/>
        </p:nvSpPr>
        <p:spPr>
          <a:xfrm>
            <a:off x="5059448" y="1806239"/>
            <a:ext cx="1896070" cy="916834"/>
          </a:xfrm>
          <a:prstGeom prst="rect">
            <a:avLst/>
          </a:prstGeom>
          <a:solidFill>
            <a:srgbClr val="C75B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#C75B12</a:t>
            </a:r>
          </a:p>
          <a:p>
            <a:pPr algn="ctr"/>
            <a:r>
              <a:rPr lang="en-AU" sz="1500" dirty="0"/>
              <a:t>R199 G91 B18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56EE5F5-F757-FF4C-9459-C135694F2110}"/>
              </a:ext>
            </a:extLst>
          </p:cNvPr>
          <p:cNvSpPr/>
          <p:nvPr/>
        </p:nvSpPr>
        <p:spPr>
          <a:xfrm>
            <a:off x="2981494" y="1800979"/>
            <a:ext cx="1896070" cy="916834"/>
          </a:xfrm>
          <a:prstGeom prst="rect">
            <a:avLst/>
          </a:prstGeom>
          <a:solidFill>
            <a:srgbClr val="A0D5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#A0D5F4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R161 G212 B243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AB751DE-3309-6242-BA94-F23C48FAE249}"/>
              </a:ext>
            </a:extLst>
          </p:cNvPr>
          <p:cNvSpPr/>
          <p:nvPr/>
        </p:nvSpPr>
        <p:spPr>
          <a:xfrm>
            <a:off x="7143664" y="1800979"/>
            <a:ext cx="1896069" cy="916834"/>
          </a:xfrm>
          <a:prstGeom prst="rect">
            <a:avLst/>
          </a:prstGeom>
          <a:solidFill>
            <a:srgbClr val="7318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#73182C</a:t>
            </a:r>
          </a:p>
          <a:p>
            <a:pPr algn="ctr"/>
            <a:r>
              <a:rPr lang="en-AU" sz="1500" dirty="0"/>
              <a:t>R115 G24 B44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E6FD2A0-20A9-F344-BF6F-7ABFB2BD3F5B}"/>
              </a:ext>
            </a:extLst>
          </p:cNvPr>
          <p:cNvSpPr txBox="1"/>
          <p:nvPr/>
        </p:nvSpPr>
        <p:spPr>
          <a:xfrm>
            <a:off x="2981494" y="14236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NSW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7B09452-42C3-E426-2B64-9C119183F6B0}"/>
              </a:ext>
            </a:extLst>
          </p:cNvPr>
          <p:cNvSpPr/>
          <p:nvPr/>
        </p:nvSpPr>
        <p:spPr>
          <a:xfrm>
            <a:off x="901234" y="1800979"/>
            <a:ext cx="1896070" cy="916834"/>
          </a:xfrm>
          <a:prstGeom prst="rect">
            <a:avLst/>
          </a:prstGeom>
          <a:solidFill>
            <a:srgbClr val="005A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/>
              <a:t>#005A9E</a:t>
            </a:r>
          </a:p>
          <a:p>
            <a:pPr algn="ctr"/>
            <a:r>
              <a:rPr lang="en-AU" sz="1600" dirty="0"/>
              <a:t>R0 G90 B158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AE33CE7-5F36-C87E-EB51-BABB8FD55E0E}"/>
              </a:ext>
            </a:extLst>
          </p:cNvPr>
          <p:cNvSpPr txBox="1"/>
          <p:nvPr/>
        </p:nvSpPr>
        <p:spPr>
          <a:xfrm>
            <a:off x="901234" y="14236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ACT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198FCEE-66DE-70D5-6BB0-1E75176BFECA}"/>
              </a:ext>
            </a:extLst>
          </p:cNvPr>
          <p:cNvSpPr txBox="1"/>
          <p:nvPr/>
        </p:nvSpPr>
        <p:spPr>
          <a:xfrm>
            <a:off x="5076994" y="14236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NT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27D5F7-4A29-D525-EFBB-6370BD828F56}"/>
              </a:ext>
            </a:extLst>
          </p:cNvPr>
          <p:cNvSpPr txBox="1"/>
          <p:nvPr/>
        </p:nvSpPr>
        <p:spPr>
          <a:xfrm>
            <a:off x="7134394" y="14236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QLD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190D26E-00CA-0437-68D3-5E611FA1A2AF}"/>
              </a:ext>
            </a:extLst>
          </p:cNvPr>
          <p:cNvSpPr/>
          <p:nvPr/>
        </p:nvSpPr>
        <p:spPr>
          <a:xfrm>
            <a:off x="9239164" y="1800979"/>
            <a:ext cx="1896069" cy="916834"/>
          </a:xfrm>
          <a:prstGeom prst="rect">
            <a:avLst/>
          </a:prstGeom>
          <a:solidFill>
            <a:srgbClr val="DB3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#DB3830</a:t>
            </a:r>
          </a:p>
          <a:p>
            <a:pPr algn="ctr"/>
            <a:r>
              <a:rPr lang="en-AU" sz="1500" dirty="0"/>
              <a:t>R219 G56 B48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234A5B-DC01-B06E-4DA7-255796007F51}"/>
              </a:ext>
            </a:extLst>
          </p:cNvPr>
          <p:cNvSpPr txBox="1"/>
          <p:nvPr/>
        </p:nvSpPr>
        <p:spPr>
          <a:xfrm>
            <a:off x="9229894" y="14236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SA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38D0B75-88D3-D441-A822-527AABAB0FC5}"/>
              </a:ext>
            </a:extLst>
          </p:cNvPr>
          <p:cNvSpPr/>
          <p:nvPr/>
        </p:nvSpPr>
        <p:spPr>
          <a:xfrm>
            <a:off x="5059448" y="3508039"/>
            <a:ext cx="1896070" cy="916834"/>
          </a:xfrm>
          <a:prstGeom prst="rect">
            <a:avLst/>
          </a:prstGeom>
          <a:solidFill>
            <a:srgbClr val="FDB7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>
                <a:solidFill>
                  <a:schemeClr val="tx1"/>
                </a:solidFill>
              </a:rPr>
              <a:t>#FDB714</a:t>
            </a:r>
          </a:p>
          <a:p>
            <a:pPr algn="ctr"/>
            <a:r>
              <a:rPr lang="en-AU" sz="1500" dirty="0">
                <a:solidFill>
                  <a:schemeClr val="tx1"/>
                </a:solidFill>
              </a:rPr>
              <a:t>R253 G183 B20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FB74044-9990-B74A-9B6F-99C307776212}"/>
              </a:ext>
            </a:extLst>
          </p:cNvPr>
          <p:cNvSpPr/>
          <p:nvPr/>
        </p:nvSpPr>
        <p:spPr>
          <a:xfrm>
            <a:off x="2981494" y="3502779"/>
            <a:ext cx="1896070" cy="916834"/>
          </a:xfrm>
          <a:prstGeom prst="rect">
            <a:avLst/>
          </a:prstGeom>
          <a:solidFill>
            <a:srgbClr val="1C2B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500" dirty="0"/>
              <a:t>#1C2B39</a:t>
            </a:r>
          </a:p>
          <a:p>
            <a:pPr algn="ctr"/>
            <a:r>
              <a:rPr lang="en-AU" sz="1500" dirty="0"/>
              <a:t>R28 G43 B57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EB2A0FA-6C16-59C4-190F-C684D60DC111}"/>
              </a:ext>
            </a:extLst>
          </p:cNvPr>
          <p:cNvSpPr/>
          <p:nvPr/>
        </p:nvSpPr>
        <p:spPr>
          <a:xfrm>
            <a:off x="7143664" y="3502779"/>
            <a:ext cx="1896069" cy="916834"/>
          </a:xfrm>
          <a:prstGeom prst="rect">
            <a:avLst/>
          </a:prstGeom>
          <a:solidFill>
            <a:srgbClr val="7576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400" dirty="0"/>
              <a:t>#757679</a:t>
            </a:r>
          </a:p>
          <a:p>
            <a:pPr algn="ctr"/>
            <a:r>
              <a:rPr lang="en-AU" sz="1400" dirty="0"/>
              <a:t>R117 G118 B121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821EAF9-13E6-3DC9-ACEA-6CE647F182B2}"/>
              </a:ext>
            </a:extLst>
          </p:cNvPr>
          <p:cNvSpPr txBox="1"/>
          <p:nvPr/>
        </p:nvSpPr>
        <p:spPr>
          <a:xfrm>
            <a:off x="2981494" y="31254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VIC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4683D69-65E3-FBC4-E406-0C6D2295894C}"/>
              </a:ext>
            </a:extLst>
          </p:cNvPr>
          <p:cNvSpPr/>
          <p:nvPr/>
        </p:nvSpPr>
        <p:spPr>
          <a:xfrm>
            <a:off x="901234" y="3502779"/>
            <a:ext cx="1896070" cy="916834"/>
          </a:xfrm>
          <a:prstGeom prst="rect">
            <a:avLst/>
          </a:prstGeom>
          <a:solidFill>
            <a:srgbClr val="006A4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1600" dirty="0"/>
              <a:t>#006A4E</a:t>
            </a:r>
          </a:p>
          <a:p>
            <a:pPr algn="ctr"/>
            <a:r>
              <a:rPr lang="en-AU" sz="1600" dirty="0"/>
              <a:t>R0 G106 B78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9FAE56D-7B46-32C3-9BA9-8DA702BFD59E}"/>
              </a:ext>
            </a:extLst>
          </p:cNvPr>
          <p:cNvSpPr txBox="1"/>
          <p:nvPr/>
        </p:nvSpPr>
        <p:spPr>
          <a:xfrm>
            <a:off x="901234" y="31254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TAS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C94205C-B5CA-0827-DACD-3DE3D8CA72B3}"/>
              </a:ext>
            </a:extLst>
          </p:cNvPr>
          <p:cNvSpPr txBox="1"/>
          <p:nvPr/>
        </p:nvSpPr>
        <p:spPr>
          <a:xfrm>
            <a:off x="5076994" y="31254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WA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99D59DC-71B0-0C46-3F2F-339E43FA6F0E}"/>
              </a:ext>
            </a:extLst>
          </p:cNvPr>
          <p:cNvSpPr txBox="1"/>
          <p:nvPr/>
        </p:nvSpPr>
        <p:spPr>
          <a:xfrm>
            <a:off x="7134394" y="3125482"/>
            <a:ext cx="18960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1400" dirty="0"/>
              <a:t>National</a:t>
            </a:r>
          </a:p>
        </p:txBody>
      </p:sp>
    </p:spTree>
    <p:extLst>
      <p:ext uri="{BB962C8B-B14F-4D97-AF65-F5344CB8AC3E}">
        <p14:creationId xmlns:p14="http://schemas.microsoft.com/office/powerpoint/2010/main" val="992549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52C96BF79B263478F32DAA0597FB74D" ma:contentTypeVersion="16" ma:contentTypeDescription="Create a new document." ma:contentTypeScope="" ma:versionID="b41d58b330f29b775517109283d4d81e">
  <xsd:schema xmlns:xsd="http://www.w3.org/2001/XMLSchema" xmlns:xs="http://www.w3.org/2001/XMLSchema" xmlns:p="http://schemas.microsoft.com/office/2006/metadata/properties" xmlns:ns2="64d0b66a-745c-439f-bf76-03889c346bed" xmlns:ns3="719085c8-530d-4d40-b8b9-63d5f51fab06" targetNamespace="http://schemas.microsoft.com/office/2006/metadata/properties" ma:root="true" ma:fieldsID="7f0cfa7870d73091f433bdf95bc75ff9" ns2:_="" ns3:_="">
    <xsd:import namespace="64d0b66a-745c-439f-bf76-03889c346bed"/>
    <xsd:import namespace="719085c8-530d-4d40-b8b9-63d5f51fab0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d0b66a-745c-439f-bf76-03889c346be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9085c8-530d-4d40-b8b9-63d5f51fab06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f8e2c6a1-8c78-4530-a28a-2c6b26782340}" ma:internalName="TaxCatchAll" ma:showField="CatchAllData" ma:web="719085c8-530d-4d40-b8b9-63d5f51fab0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719085c8-530d-4d40-b8b9-63d5f51fab06">
      <UserInfo>
        <DisplayName/>
        <AccountId xsi:nil="true"/>
        <AccountType/>
      </UserInfo>
    </SharedWithUsers>
    <lcf76f155ced4ddcb4097134ff3c332f xmlns="64d0b66a-745c-439f-bf76-03889c346bed">
      <Terms xmlns="http://schemas.microsoft.com/office/infopath/2007/PartnerControls"/>
    </lcf76f155ced4ddcb4097134ff3c332f>
    <TaxCatchAll xmlns="719085c8-530d-4d40-b8b9-63d5f51fab0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53F739-4C91-4BD6-A5A5-0357A76670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d0b66a-745c-439f-bf76-03889c346bed"/>
    <ds:schemaRef ds:uri="719085c8-530d-4d40-b8b9-63d5f51fab0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D287EF5-53B2-42DC-9155-76BF80B3D9D5}">
  <ds:schemaRefs>
    <ds:schemaRef ds:uri="http://purl.org/dc/terms/"/>
    <ds:schemaRef ds:uri="bf674ece-58f5-466e-95c3-efbb6bdf5dfe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  <ds:schemaRef ds:uri="http://purl.org/dc/dcmitype/"/>
    <ds:schemaRef ds:uri="719085c8-530d-4d40-b8b9-63d5f51fab06"/>
    <ds:schemaRef ds:uri="64d0b66a-745c-439f-bf76-03889c346bed"/>
  </ds:schemaRefs>
</ds:datastoreItem>
</file>

<file path=customXml/itemProps3.xml><?xml version="1.0" encoding="utf-8"?>
<ds:datastoreItem xmlns:ds="http://schemas.openxmlformats.org/officeDocument/2006/customXml" ds:itemID="{5AD2ADC3-EAA8-4160-AAA2-FFFDFC15F9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163</Words>
  <Application>Microsoft Macintosh PowerPoint</Application>
  <PresentationFormat>Widescreen</PresentationFormat>
  <Paragraphs>57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MURPHY, Alicia</dc:creator>
  <cp:lastModifiedBy>Emily Mathams</cp:lastModifiedBy>
  <cp:revision>16</cp:revision>
  <dcterms:created xsi:type="dcterms:W3CDTF">2021-08-04T06:32:55Z</dcterms:created>
  <dcterms:modified xsi:type="dcterms:W3CDTF">2024-01-05T00:33:08Z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0x010100652C96BF79B263478F32DAA0597FB74D</vt:lpwstr>
  </property>
  <property fmtid="{D5CDD505-2E9C-101B-9397-08002B2CF9AE}" pid="3" name="_SourceUrl">
    <vt:lpwstr/>
  </property>
  <property fmtid="{D5CDD505-2E9C-101B-9397-08002B2CF9AE}" pid="4" name="_SharedFileIndex">
    <vt:lpwstr/>
  </property>
  <property fmtid="{D5CDD505-2E9C-101B-9397-08002B2CF9AE}" pid="5" name="ComplianceAssetId">
    <vt:lpwstr/>
  </property>
  <property fmtid="{D5CDD505-2E9C-101B-9397-08002B2CF9AE}" pid="6" name="_ExtendedDescription">
    <vt:lpwstr/>
  </property>
  <property fmtid="{D5CDD505-2E9C-101B-9397-08002B2CF9AE}" pid="7" name="TriggerFlowInfo">
    <vt:lpwstr/>
  </property>
</Properties>
</file>